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5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1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036650" x="288675"/>
            <a:ext cy="3070199" cx="4212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Mrs. Dembroski’s </a:t>
            </a:r>
            <a:r>
              <a:rPr lang="en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Classroom Expectations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9312" x="4606000"/>
            <a:ext cy="4264874" cx="42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50137" x="367400"/>
            <a:ext cy="4243224" cx="61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y="472350" x="6770525"/>
            <a:ext cy="4243199" cx="215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No bathroom breaks in 1st hour.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Timing is everything - be thoughtful about when you ask.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1062" x="459250"/>
            <a:ext cy="3156774" cx="40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9575" x="5576525"/>
            <a:ext cy="4664350" cx="30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y="3792025" x="314900"/>
            <a:ext cy="997199" cx="478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Check the Assignment Board</a:t>
            </a:r>
          </a:p>
          <a:p>
            <a:pPr rtl="0"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Check Google Calendars</a:t>
            </a:r>
          </a:p>
          <a:p>
            <a:pPr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Ask a trustworthy classmate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4300" x="957137"/>
            <a:ext cy="4814874" cx="46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y="1390850" x="5799550"/>
            <a:ext cy="2479800" cx="316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I don’t “do” extra credit. Never have, never will. </a:t>
            </a:r>
            <a:r>
              <a:rPr sz="2400" lang="en" i="1">
                <a:latin typeface="Droid Sans"/>
                <a:ea typeface="Droid Sans"/>
                <a:cs typeface="Droid Sans"/>
                <a:sym typeface="Droid Sans"/>
              </a:rPr>
              <a:t>Fuhgetaboudit.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93437" x="275550"/>
            <a:ext cy="2608324" cx="463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3037" x="5169775"/>
            <a:ext cy="4497424" cx="35164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y="3359025" x="314900"/>
            <a:ext cy="1461300" cx="459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* There’s this thing called </a:t>
            </a:r>
            <a:r>
              <a:rPr lang="en" i="1">
                <a:latin typeface="Droid Sans"/>
                <a:ea typeface="Droid Sans"/>
                <a:cs typeface="Droid Sans"/>
                <a:sym typeface="Droid Sans"/>
              </a:rPr>
              <a:t>Spellcheck.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* Bullet points are permitted for </a:t>
            </a:r>
            <a:r>
              <a:rPr u="sng" lang="en">
                <a:latin typeface="Droid Sans"/>
                <a:ea typeface="Droid Sans"/>
                <a:cs typeface="Droid Sans"/>
                <a:sym typeface="Droid Sans"/>
              </a:rPr>
              <a:t>some</a:t>
            </a: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 warm-ups and for brainstorming.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* Cultivate good habits.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* Read it out loud.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* Have someone else read it.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8837" x="406750"/>
            <a:ext cy="4325824" cx="43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y="682300" x="5012300"/>
            <a:ext cy="3844499" cx="381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Think of all the people that are impacted (besides you) when you are late.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Respect your education.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Droid Sans"/>
              <a:ea typeface="Droid Sans"/>
              <a:cs typeface="Droid Sans"/>
              <a:sym typeface="Droid Sans"/>
            </a:endParaRPr>
          </a:p>
          <a:p>
            <a:pPr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Respect why you are here.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812" x="372575"/>
            <a:ext cy="4719875" cx="637821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y="734775" x="6993575"/>
            <a:ext cy="3700199" cx="190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1800" lang="en">
                <a:latin typeface="Droid Sans"/>
                <a:ea typeface="Droid Sans"/>
                <a:cs typeface="Droid Sans"/>
                <a:sym typeface="Droid Sans"/>
              </a:rPr>
              <a:t>EVERY DAY</a:t>
            </a: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* Writing Utensil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* Charged iPad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* Reading Book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0"/>
              </a:spcBef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* Paper or Notebook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55637" x="281375"/>
            <a:ext cy="3832225" cx="6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y="1010325" x="6927975"/>
            <a:ext cy="3149100" cx="190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 i="1"/>
              <a:t>Forgot something?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sz="1800" lang="en"/>
              <a:t>Adapt and Overcome: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* Borrow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"/>
              <a:t>* Paper Drawer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9225" x="445400"/>
            <a:ext cy="4585050" cx="408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92525" x="4763025"/>
            <a:ext cy="2953749" cx="4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8037" x="447337"/>
            <a:ext cy="4487424" cx="60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y="944725" x="6796775"/>
            <a:ext cy="3306600" cx="202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Type or write your name at the top of</a:t>
            </a:r>
            <a:r>
              <a:rPr b="1" sz="2400" lang="en"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u="sng" b="1" sz="2400" lang="en">
                <a:latin typeface="Droid Sans"/>
                <a:ea typeface="Droid Sans"/>
                <a:cs typeface="Droid Sans"/>
                <a:sym typeface="Droid Sans"/>
              </a:rPr>
              <a:t>all</a:t>
            </a:r>
            <a:r>
              <a:rPr b="1" sz="2400" lang="en"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documents.</a:t>
            </a:r>
            <a:r>
              <a:rPr sz="1800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2100" x="344700"/>
            <a:ext cy="4404324" cx="62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y="262425" x="6704925"/>
            <a:ext cy="4697399" cx="2217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Writing Workshop requires accountability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8th grade = Responsibility and cultivating good habits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"/>
              <a:t>Emergency? Email me your paper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"/>
              <a:t>Once we move on to a new topic or unit, no late work is accepted.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3163" x="222349"/>
            <a:ext cy="4297174" cx="42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662" x="4892700"/>
            <a:ext cy="3834200" cx="39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5437" x="373237"/>
            <a:ext cy="4612624" cx="349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5450" x="4198775"/>
            <a:ext cy="4612600" cx="46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